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6CAA-47F5-4001-A106-BEC628A11F08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3FA1-143E-4D3C-A3DC-BF244E393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48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6CAA-47F5-4001-A106-BEC628A11F08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3FA1-143E-4D3C-A3DC-BF244E393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77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6CAA-47F5-4001-A106-BEC628A11F08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3FA1-143E-4D3C-A3DC-BF244E393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95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6CAA-47F5-4001-A106-BEC628A11F08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3FA1-143E-4D3C-A3DC-BF244E393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80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6CAA-47F5-4001-A106-BEC628A11F08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3FA1-143E-4D3C-A3DC-BF244E393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59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6CAA-47F5-4001-A106-BEC628A11F08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3FA1-143E-4D3C-A3DC-BF244E393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22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6CAA-47F5-4001-A106-BEC628A11F08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3FA1-143E-4D3C-A3DC-BF244E393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51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6CAA-47F5-4001-A106-BEC628A11F08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3FA1-143E-4D3C-A3DC-BF244E393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25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6CAA-47F5-4001-A106-BEC628A11F08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3FA1-143E-4D3C-A3DC-BF244E393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74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6CAA-47F5-4001-A106-BEC628A11F08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3FA1-143E-4D3C-A3DC-BF244E393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20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6CAA-47F5-4001-A106-BEC628A11F08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3FA1-143E-4D3C-A3DC-BF244E393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73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A6CAA-47F5-4001-A106-BEC628A11F08}" type="datetimeFigureOut">
              <a:rPr lang="fr-FR" smtClean="0"/>
              <a:t>14/06/2021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D3FA1-143E-4D3C-A3DC-BF244E393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06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0424" cy="6648773"/>
          </a:xfrm>
        </p:spPr>
      </p:pic>
    </p:spTree>
    <p:extLst>
      <p:ext uri="{BB962C8B-B14F-4D97-AF65-F5344CB8AC3E}">
        <p14:creationId xmlns:p14="http://schemas.microsoft.com/office/powerpoint/2010/main" val="13968533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1</cp:revision>
  <dcterms:created xsi:type="dcterms:W3CDTF">2021-06-14T16:28:48Z</dcterms:created>
  <dcterms:modified xsi:type="dcterms:W3CDTF">2021-06-14T16:29:06Z</dcterms:modified>
</cp:coreProperties>
</file>